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2/22/24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04DADD-5581-73B4-9D1B-E5A848EA6949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603875" y="6626860"/>
            <a:ext cx="1016000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Sensitivity: Public</a:t>
            </a:r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Cover Page">
            <a:extLst>
              <a:ext uri="{FF2B5EF4-FFF2-40B4-BE49-F238E27FC236}">
                <a16:creationId xmlns:a16="http://schemas.microsoft.com/office/drawing/2014/main" id="{A248B637-D35C-440A-9B27-6F1EEFD67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VAULT Financial Knowledge">
            <a:extLst>
              <a:ext uri="{FF2B5EF4-FFF2-40B4-BE49-F238E27FC236}">
                <a16:creationId xmlns:a16="http://schemas.microsoft.com/office/drawing/2014/main" id="{BBF9DD87-187B-4D79-A83F-227D72C8D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EVERFI Financial Knowledge">
            <a:extLst>
              <a:ext uri="{FF2B5EF4-FFF2-40B4-BE49-F238E27FC236}">
                <a16:creationId xmlns:a16="http://schemas.microsoft.com/office/drawing/2014/main" id="{A2ABC026-A760-4689-B35B-EF5935004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EVERFI Financial Confidence">
            <a:extLst>
              <a:ext uri="{FF2B5EF4-FFF2-40B4-BE49-F238E27FC236}">
                <a16:creationId xmlns:a16="http://schemas.microsoft.com/office/drawing/2014/main" id="{3F17C9C2-B414-449F-8308-B7C96CDA8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EVERFI Financial Participation">
            <a:extLst>
              <a:ext uri="{FF2B5EF4-FFF2-40B4-BE49-F238E27FC236}">
                <a16:creationId xmlns:a16="http://schemas.microsoft.com/office/drawing/2014/main" id="{F1C2BF47-AE90-49A5-880A-5C9B71595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Learner &amp;amp; Educator Perspectives">
            <a:extLst>
              <a:ext uri="{FF2B5EF4-FFF2-40B4-BE49-F238E27FC236}">
                <a16:creationId xmlns:a16="http://schemas.microsoft.com/office/drawing/2014/main" id="{426F7A1C-6D9C-478F-AEB1-7A235987F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VAULT Educator Ratings">
            <a:extLst>
              <a:ext uri="{FF2B5EF4-FFF2-40B4-BE49-F238E27FC236}">
                <a16:creationId xmlns:a16="http://schemas.microsoft.com/office/drawing/2014/main" id="{16D128CB-1544-4BF7-BAB6-EF397523C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VAULT What Educators Are Saying">
            <a:extLst>
              <a:ext uri="{FF2B5EF4-FFF2-40B4-BE49-F238E27FC236}">
                <a16:creationId xmlns:a16="http://schemas.microsoft.com/office/drawing/2014/main" id="{5747840F-1345-4525-9F35-1CBB7B265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EVERFI What Learners Are Saying">
            <a:extLst>
              <a:ext uri="{FF2B5EF4-FFF2-40B4-BE49-F238E27FC236}">
                <a16:creationId xmlns:a16="http://schemas.microsoft.com/office/drawing/2014/main" id="{AFBF03EA-6155-4E46-97A1-7536FF8DA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EVERFI Educator Ratings">
            <a:extLst>
              <a:ext uri="{FF2B5EF4-FFF2-40B4-BE49-F238E27FC236}">
                <a16:creationId xmlns:a16="http://schemas.microsoft.com/office/drawing/2014/main" id="{0F49DC07-60F7-4244-9243-88893626C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EVERFI What Educators Are Saying">
            <a:extLst>
              <a:ext uri="{FF2B5EF4-FFF2-40B4-BE49-F238E27FC236}">
                <a16:creationId xmlns:a16="http://schemas.microsoft.com/office/drawing/2014/main" id="{AF4C0600-D50B-4EF2-BC6D-EE1F73C77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Report Contents">
            <a:extLst>
              <a:ext uri="{FF2B5EF4-FFF2-40B4-BE49-F238E27FC236}">
                <a16:creationId xmlns:a16="http://schemas.microsoft.com/office/drawing/2014/main" id="{FE62EFD4-8AEE-4AE7-BED7-8BBBF3A4C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Closing Page">
            <a:extLst>
              <a:ext uri="{FF2B5EF4-FFF2-40B4-BE49-F238E27FC236}">
                <a16:creationId xmlns:a16="http://schemas.microsoft.com/office/drawing/2014/main" id="{09B808FC-4552-4C21-B7E9-A71476E79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About This Report">
            <a:extLst>
              <a:ext uri="{FF2B5EF4-FFF2-40B4-BE49-F238E27FC236}">
                <a16:creationId xmlns:a16="http://schemas.microsoft.com/office/drawing/2014/main" id="{BED5581A-6E5C-41C8-86A0-7967C13B6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About Your Learners">
            <a:extLst>
              <a:ext uri="{FF2B5EF4-FFF2-40B4-BE49-F238E27FC236}">
                <a16:creationId xmlns:a16="http://schemas.microsoft.com/office/drawing/2014/main" id="{D5DA5042-3EA3-45CB-8B76-0E9895338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Program Reach">
            <a:extLst>
              <a:ext uri="{FF2B5EF4-FFF2-40B4-BE49-F238E27FC236}">
                <a16:creationId xmlns:a16="http://schemas.microsoft.com/office/drawing/2014/main" id="{0E0711D7-CFFE-45CA-8270-2F31E3902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Program Reach in Low- to Moderate-Income Communities">
            <a:extLst>
              <a:ext uri="{FF2B5EF4-FFF2-40B4-BE49-F238E27FC236}">
                <a16:creationId xmlns:a16="http://schemas.microsoft.com/office/drawing/2014/main" id="{1C6B081F-EEED-43AF-92F6-CEED047AC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Student Demographics">
            <a:extLst>
              <a:ext uri="{FF2B5EF4-FFF2-40B4-BE49-F238E27FC236}">
                <a16:creationId xmlns:a16="http://schemas.microsoft.com/office/drawing/2014/main" id="{CCFA6287-C3D4-4962-9EA6-1225ED18B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Student Demographics (Continued)">
            <a:extLst>
              <a:ext uri="{FF2B5EF4-FFF2-40B4-BE49-F238E27FC236}">
                <a16:creationId xmlns:a16="http://schemas.microsoft.com/office/drawing/2014/main" id="{647FE4B2-F72D-44D0-8DCB-16ABF0B8E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|name|&amp;apos;s |topic| Program">
            <a:extLst>
              <a:ext uri="{FF2B5EF4-FFF2-40B4-BE49-F238E27FC236}">
                <a16:creationId xmlns:a16="http://schemas.microsoft.com/office/drawing/2014/main" id="{35AB70F5-06D3-49B3-979A-BB0FFB572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7BD2094AC3DC4EBF537086AC61392B" ma:contentTypeVersion="16" ma:contentTypeDescription="Create a new document." ma:contentTypeScope="" ma:versionID="89f32fa73e00125f221d4c4618c1717a">
  <xsd:schema xmlns:xsd="http://www.w3.org/2001/XMLSchema" xmlns:xs="http://www.w3.org/2001/XMLSchema" xmlns:p="http://schemas.microsoft.com/office/2006/metadata/properties" xmlns:ns1="http://schemas.microsoft.com/sharepoint/v3" xmlns:ns2="a5303601-4d75-4464-ae8c-ecfc11e215ef" xmlns:ns3="4b612b9c-cde3-45ee-bd24-61238f09cadf" targetNamespace="http://schemas.microsoft.com/office/2006/metadata/properties" ma:root="true" ma:fieldsID="f664ee275df99cb192923228ea89779d" ns1:_="" ns2:_="" ns3:_="">
    <xsd:import namespace="http://schemas.microsoft.com/sharepoint/v3"/>
    <xsd:import namespace="a5303601-4d75-4464-ae8c-ecfc11e215ef"/>
    <xsd:import namespace="4b612b9c-cde3-45ee-bd24-61238f09ca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303601-4d75-4464-ae8c-ecfc11e215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61b4c75-b81e-43f4-b0d1-33d9836e2f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612b9c-cde3-45ee-bd24-61238f09cad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1c16add-cd5c-41a6-9982-61d4fb98a3f2}" ma:internalName="TaxCatchAll" ma:showField="CatchAllData" ma:web="4b612b9c-cde3-45ee-bd24-61238f09ca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4b612b9c-cde3-45ee-bd24-61238f09cadf" xsi:nil="true"/>
    <lcf76f155ced4ddcb4097134ff3c332f xmlns="a5303601-4d75-4464-ae8c-ecfc11e215e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B29DEA9-F094-4917-91BB-1C463C6382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5303601-4d75-4464-ae8c-ecfc11e215ef"/>
    <ds:schemaRef ds:uri="4b612b9c-cde3-45ee-bd24-61238f09ca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DCFFA2-2A5D-4A14-BFBC-E0095130B4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41D117-4C4D-4F3A-956F-CFD40DDE412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4b612b9c-cde3-45ee-bd24-61238f09cadf"/>
    <ds:schemaRef ds:uri="a5303601-4d75-4464-ae8c-ecfc11e215e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Bhavana</dc:creator>
  <cp:lastModifiedBy>Ryan Ottoboni</cp:lastModifiedBy>
  <cp:revision>3</cp:revision>
  <dcterms:created xsi:type="dcterms:W3CDTF">2023-07-28T11:48:23Z</dcterms:created>
  <dcterms:modified xsi:type="dcterms:W3CDTF">2024-02-22T16:24:24Z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0x010100B17BD2094AC3DC4EBF537086AC61392B</vt:lpwstr>
  </property>
  <property fmtid="{D5CDD505-2E9C-101B-9397-08002B2CF9AE}" pid="3" name="MSIP_Label_39b32134-930b-47a0-ae68-920ef1df7e99_Enabled">
    <vt:lpwstr>true</vt:lpwstr>
  </property>
  <property fmtid="{D5CDD505-2E9C-101B-9397-08002B2CF9AE}" pid="4" name="MSIP_Label_39b32134-930b-47a0-ae68-920ef1df7e99_SetDate">
    <vt:lpwstr>2024-02-22T16:23:54Z</vt:lpwstr>
  </property>
  <property fmtid="{D5CDD505-2E9C-101B-9397-08002B2CF9AE}" pid="5" name="MSIP_Label_39b32134-930b-47a0-ae68-920ef1df7e99_Method">
    <vt:lpwstr>Privileged</vt:lpwstr>
  </property>
  <property fmtid="{D5CDD505-2E9C-101B-9397-08002B2CF9AE}" pid="6" name="MSIP_Label_39b32134-930b-47a0-ae68-920ef1df7e99_Name">
    <vt:lpwstr>Public</vt:lpwstr>
  </property>
  <property fmtid="{D5CDD505-2E9C-101B-9397-08002B2CF9AE}" pid="7" name="MSIP_Label_39b32134-930b-47a0-ae68-920ef1df7e99_SiteId">
    <vt:lpwstr>31fa3fc8-0d67-4b00-8f5a-3a9a69c281b8</vt:lpwstr>
  </property>
  <property fmtid="{D5CDD505-2E9C-101B-9397-08002B2CF9AE}" pid="8" name="MSIP_Label_39b32134-930b-47a0-ae68-920ef1df7e99_ActionId">
    <vt:lpwstr>f396cc0a-04bf-4ef4-8b65-3d0d4c59e6b6</vt:lpwstr>
  </property>
  <property fmtid="{D5CDD505-2E9C-101B-9397-08002B2CF9AE}" pid="9" name="MSIP_Label_39b32134-930b-47a0-ae68-920ef1df7e99_ContentBits">
    <vt:lpwstr>2</vt:lpwstr>
  </property>
  <property fmtid="{D5CDD505-2E9C-101B-9397-08002B2CF9AE}" pid="10" name="ClassificationContentMarkingFooterLocations">
    <vt:lpwstr>Office Theme:8</vt:lpwstr>
  </property>
  <property fmtid="{D5CDD505-2E9C-101B-9397-08002B2CF9AE}" pid="11" name="ClassificationContentMarkingFooterText">
    <vt:lpwstr>Sensitivity: Public</vt:lpwstr>
  </property>
</Properties>
</file>